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handoutMasterIdLst>
    <p:handoutMasterId r:id="rId53"/>
  </p:handoutMasterIdLst>
  <p:sldIdLst>
    <p:sldId id="258" r:id="rId2"/>
    <p:sldId id="285" r:id="rId3"/>
    <p:sldId id="349" r:id="rId4"/>
    <p:sldId id="269" r:id="rId5"/>
    <p:sldId id="278" r:id="rId6"/>
    <p:sldId id="286" r:id="rId7"/>
    <p:sldId id="288" r:id="rId8"/>
    <p:sldId id="275" r:id="rId9"/>
    <p:sldId id="289" r:id="rId10"/>
    <p:sldId id="290" r:id="rId11"/>
    <p:sldId id="344" r:id="rId12"/>
    <p:sldId id="345" r:id="rId13"/>
    <p:sldId id="346" r:id="rId14"/>
    <p:sldId id="291" r:id="rId15"/>
    <p:sldId id="348" r:id="rId16"/>
    <p:sldId id="292" r:id="rId17"/>
    <p:sldId id="293" r:id="rId18"/>
    <p:sldId id="347" r:id="rId19"/>
    <p:sldId id="294" r:id="rId20"/>
    <p:sldId id="295" r:id="rId21"/>
    <p:sldId id="296" r:id="rId22"/>
    <p:sldId id="297" r:id="rId23"/>
    <p:sldId id="298" r:id="rId24"/>
    <p:sldId id="299" r:id="rId25"/>
    <p:sldId id="300" r:id="rId26"/>
    <p:sldId id="301" r:id="rId27"/>
    <p:sldId id="341" r:id="rId28"/>
    <p:sldId id="303" r:id="rId29"/>
    <p:sldId id="304" r:id="rId30"/>
    <p:sldId id="259" r:id="rId31"/>
    <p:sldId id="305" r:id="rId32"/>
    <p:sldId id="306" r:id="rId33"/>
    <p:sldId id="307" r:id="rId34"/>
    <p:sldId id="308" r:id="rId35"/>
    <p:sldId id="309" r:id="rId36"/>
    <p:sldId id="310" r:id="rId37"/>
    <p:sldId id="311" r:id="rId38"/>
    <p:sldId id="312" r:id="rId39"/>
    <p:sldId id="339" r:id="rId40"/>
    <p:sldId id="322" r:id="rId41"/>
    <p:sldId id="337" r:id="rId42"/>
    <p:sldId id="271" r:id="rId43"/>
    <p:sldId id="272" r:id="rId44"/>
    <p:sldId id="340" r:id="rId45"/>
    <p:sldId id="326" r:id="rId46"/>
    <p:sldId id="327" r:id="rId47"/>
    <p:sldId id="338" r:id="rId48"/>
    <p:sldId id="280" r:id="rId49"/>
    <p:sldId id="342" r:id="rId50"/>
    <p:sldId id="343" r:id="rId51"/>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4660"/>
  </p:normalViewPr>
  <p:slideViewPr>
    <p:cSldViewPr snapToGrid="0">
      <p:cViewPr varScale="1">
        <p:scale>
          <a:sx n="97" d="100"/>
          <a:sy n="97" d="100"/>
        </p:scale>
        <p:origin x="224" y="84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15.3—the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FD318E2-0183-2F4E-A7A9-1A44CCAAF1B3}" type="doc">
      <dgm:prSet loTypeId="urn:microsoft.com/office/officeart/2005/8/layout/cycle3" loCatId="" qsTypeId="urn:microsoft.com/office/officeart/2005/8/quickstyle/simple5" qsCatId="simple" csTypeId="urn:microsoft.com/office/officeart/2005/8/colors/accent2_2" csCatId="accent2" phldr="1"/>
      <dgm:spPr/>
      <dgm:t>
        <a:bodyPr/>
        <a:lstStyle/>
        <a:p>
          <a:endParaRPr lang="en-US"/>
        </a:p>
      </dgm:t>
    </dgm:pt>
    <dgm:pt modelId="{38469452-84EE-5A40-9337-CA432C37E2BD}">
      <dgm:prSet phldrT="[Text]"/>
      <dgm:spPr/>
      <dgm:t>
        <a:bodyPr/>
        <a:lstStyle/>
        <a:p>
          <a:r>
            <a:rPr lang="en-US" dirty="0"/>
            <a:t>Inputs</a:t>
          </a:r>
        </a:p>
      </dgm:t>
    </dgm:pt>
    <dgm:pt modelId="{D5090BDD-803A-C840-8F53-40A5446C6B2B}" type="parTrans" cxnId="{FEA20F46-FB0C-D74F-84A7-0B3E8BAE4701}">
      <dgm:prSet/>
      <dgm:spPr/>
      <dgm:t>
        <a:bodyPr/>
        <a:lstStyle/>
        <a:p>
          <a:endParaRPr lang="en-US"/>
        </a:p>
      </dgm:t>
    </dgm:pt>
    <dgm:pt modelId="{B5045723-AAE3-6C48-A079-BAC11D8D712A}" type="sibTrans" cxnId="{FEA20F46-FB0C-D74F-84A7-0B3E8BAE4701}">
      <dgm:prSet/>
      <dgm:spPr/>
      <dgm:t>
        <a:bodyPr/>
        <a:lstStyle/>
        <a:p>
          <a:endParaRPr lang="en-US"/>
        </a:p>
      </dgm:t>
    </dgm:pt>
    <dgm:pt modelId="{22F89EC8-FA6E-D342-9160-3652A8A7EC4A}">
      <dgm:prSet phldrT="[Text]"/>
      <dgm:spPr/>
      <dgm:t>
        <a:bodyPr/>
        <a:lstStyle/>
        <a:p>
          <a:r>
            <a:rPr lang="en-US" dirty="0"/>
            <a:t>Mission</a:t>
          </a:r>
        </a:p>
      </dgm:t>
    </dgm:pt>
    <dgm:pt modelId="{4ADFEAC8-C3B5-E440-98AC-2DD17B2240A6}" type="parTrans" cxnId="{EB42E0F5-0FD4-2B4E-9302-56FBDB522BA4}">
      <dgm:prSet/>
      <dgm:spPr/>
      <dgm:t>
        <a:bodyPr/>
        <a:lstStyle/>
        <a:p>
          <a:endParaRPr lang="en-US"/>
        </a:p>
      </dgm:t>
    </dgm:pt>
    <dgm:pt modelId="{DC541661-6087-C141-B1AC-48B19136B5A6}" type="sibTrans" cxnId="{EB42E0F5-0FD4-2B4E-9302-56FBDB522BA4}">
      <dgm:prSet/>
      <dgm:spPr/>
      <dgm:t>
        <a:bodyPr/>
        <a:lstStyle/>
        <a:p>
          <a:endParaRPr lang="en-US"/>
        </a:p>
      </dgm:t>
    </dgm:pt>
    <dgm:pt modelId="{C410C888-A187-A84C-A318-661523FED219}">
      <dgm:prSet phldrT="[Text]"/>
      <dgm:spPr/>
      <dgm:t>
        <a:bodyPr/>
        <a:lstStyle/>
        <a:p>
          <a:r>
            <a:rPr lang="en-US" dirty="0"/>
            <a:t>Outputs</a:t>
          </a:r>
        </a:p>
      </dgm:t>
    </dgm:pt>
    <dgm:pt modelId="{66B4ECB3-1BDD-AB45-A270-36CE5E81C9F4}" type="parTrans" cxnId="{CB5C0C75-C908-644C-AD13-C0B1A37AB007}">
      <dgm:prSet/>
      <dgm:spPr/>
      <dgm:t>
        <a:bodyPr/>
        <a:lstStyle/>
        <a:p>
          <a:endParaRPr lang="en-US"/>
        </a:p>
      </dgm:t>
    </dgm:pt>
    <dgm:pt modelId="{DE7D8B67-00BC-4741-895C-F20AA157CD93}" type="sibTrans" cxnId="{CB5C0C75-C908-644C-AD13-C0B1A37AB007}">
      <dgm:prSet/>
      <dgm:spPr/>
      <dgm:t>
        <a:bodyPr/>
        <a:lstStyle/>
        <a:p>
          <a:endParaRPr lang="en-US"/>
        </a:p>
      </dgm:t>
    </dgm:pt>
    <dgm:pt modelId="{728A763F-3FD8-0F47-B4CC-2C82C850B351}">
      <dgm:prSet phldrT="[Text]"/>
      <dgm:spPr/>
      <dgm:t>
        <a:bodyPr/>
        <a:lstStyle/>
        <a:p>
          <a:r>
            <a:rPr lang="en-US" dirty="0"/>
            <a:t>Outcomes</a:t>
          </a:r>
        </a:p>
      </dgm:t>
    </dgm:pt>
    <dgm:pt modelId="{21222F3D-8D46-2145-B4BB-82FA85F9D9BC}" type="parTrans" cxnId="{7A5C402A-615F-F941-A38B-9D00F688299F}">
      <dgm:prSet/>
      <dgm:spPr/>
      <dgm:t>
        <a:bodyPr/>
        <a:lstStyle/>
        <a:p>
          <a:endParaRPr lang="en-US"/>
        </a:p>
      </dgm:t>
    </dgm:pt>
    <dgm:pt modelId="{59493E09-FC2C-E243-B3C7-C9E791B33CAC}" type="sibTrans" cxnId="{7A5C402A-615F-F941-A38B-9D00F688299F}">
      <dgm:prSet/>
      <dgm:spPr/>
      <dgm:t>
        <a:bodyPr/>
        <a:lstStyle/>
        <a:p>
          <a:endParaRPr lang="en-US"/>
        </a:p>
      </dgm:t>
    </dgm:pt>
    <dgm:pt modelId="{5DED4992-279B-7A46-A083-19B0EF528A3D}">
      <dgm:prSet phldrT="[Text]"/>
      <dgm:spPr/>
      <dgm:t>
        <a:bodyPr/>
        <a:lstStyle/>
        <a:p>
          <a:r>
            <a:rPr lang="en-US" dirty="0"/>
            <a:t>Impact</a:t>
          </a:r>
        </a:p>
      </dgm:t>
    </dgm:pt>
    <dgm:pt modelId="{FC0446CA-7ABA-6449-B925-9B9E4F55FB98}" type="parTrans" cxnId="{B8AD50B8-A018-C94C-96AA-14B5A3F543F4}">
      <dgm:prSet/>
      <dgm:spPr/>
      <dgm:t>
        <a:bodyPr/>
        <a:lstStyle/>
        <a:p>
          <a:endParaRPr lang="en-US"/>
        </a:p>
      </dgm:t>
    </dgm:pt>
    <dgm:pt modelId="{DE8E65FF-AA06-634B-AD1D-FA2D56A2D470}" type="sibTrans" cxnId="{B8AD50B8-A018-C94C-96AA-14B5A3F543F4}">
      <dgm:prSet/>
      <dgm:spPr/>
      <dgm:t>
        <a:bodyPr/>
        <a:lstStyle/>
        <a:p>
          <a:endParaRPr lang="en-US"/>
        </a:p>
      </dgm:t>
    </dgm:pt>
    <dgm:pt modelId="{05D28069-B5BF-6048-A3BA-05B08CC239B7}">
      <dgm:prSet phldrT="[Text]"/>
      <dgm:spPr/>
      <dgm:t>
        <a:bodyPr/>
        <a:lstStyle/>
        <a:p>
          <a:r>
            <a:rPr lang="en-US" dirty="0"/>
            <a:t>Goals</a:t>
          </a:r>
        </a:p>
      </dgm:t>
    </dgm:pt>
    <dgm:pt modelId="{7C4A5D30-61CE-E64D-B298-16164281A9E4}" type="parTrans" cxnId="{C8EEA1D6-7C06-504E-AE12-CC03F2A10450}">
      <dgm:prSet/>
      <dgm:spPr/>
      <dgm:t>
        <a:bodyPr/>
        <a:lstStyle/>
        <a:p>
          <a:endParaRPr lang="en-US"/>
        </a:p>
      </dgm:t>
    </dgm:pt>
    <dgm:pt modelId="{0A03E8EA-D2A6-CC42-89EC-09FA37AD6186}" type="sibTrans" cxnId="{C8EEA1D6-7C06-504E-AE12-CC03F2A10450}">
      <dgm:prSet/>
      <dgm:spPr/>
      <dgm:t>
        <a:bodyPr/>
        <a:lstStyle/>
        <a:p>
          <a:endParaRPr lang="en-US"/>
        </a:p>
      </dgm:t>
    </dgm:pt>
    <dgm:pt modelId="{C11068DD-B287-FD4C-933F-D71B766CE6D8}">
      <dgm:prSet phldrT="[Text]"/>
      <dgm:spPr/>
      <dgm:t>
        <a:bodyPr/>
        <a:lstStyle/>
        <a:p>
          <a:r>
            <a:rPr lang="en-US" dirty="0"/>
            <a:t>Activities</a:t>
          </a:r>
        </a:p>
      </dgm:t>
    </dgm:pt>
    <dgm:pt modelId="{9548CE0B-BB29-164C-BA81-350FB91CD0F4}" type="parTrans" cxnId="{9C74E3BF-FE98-A347-8008-9C5B09BB41A1}">
      <dgm:prSet/>
      <dgm:spPr/>
      <dgm:t>
        <a:bodyPr/>
        <a:lstStyle/>
        <a:p>
          <a:endParaRPr lang="en-US"/>
        </a:p>
      </dgm:t>
    </dgm:pt>
    <dgm:pt modelId="{886C51DF-8888-8648-BF8A-B06062210BC5}" type="sibTrans" cxnId="{9C74E3BF-FE98-A347-8008-9C5B09BB41A1}">
      <dgm:prSet/>
      <dgm:spPr/>
      <dgm:t>
        <a:bodyPr/>
        <a:lstStyle/>
        <a:p>
          <a:endParaRPr lang="en-US"/>
        </a:p>
      </dgm:t>
    </dgm:pt>
    <dgm:pt modelId="{1E87B01B-7A3D-C440-B6BA-3A47165CF6F4}" type="pres">
      <dgm:prSet presAssocID="{4FD318E2-0183-2F4E-A7A9-1A44CCAAF1B3}" presName="Name0" presStyleCnt="0">
        <dgm:presLayoutVars>
          <dgm:dir/>
          <dgm:resizeHandles val="exact"/>
        </dgm:presLayoutVars>
      </dgm:prSet>
      <dgm:spPr/>
    </dgm:pt>
    <dgm:pt modelId="{8A10DB8F-502A-9E43-9A85-4F05A8B3634F}" type="pres">
      <dgm:prSet presAssocID="{4FD318E2-0183-2F4E-A7A9-1A44CCAAF1B3}" presName="cycle" presStyleCnt="0"/>
      <dgm:spPr/>
    </dgm:pt>
    <dgm:pt modelId="{53D18C3F-6CE7-5442-A0B8-FEFD78D15FA7}" type="pres">
      <dgm:prSet presAssocID="{38469452-84EE-5A40-9337-CA432C37E2BD}" presName="nodeFirstNode" presStyleLbl="node1" presStyleIdx="0" presStyleCnt="7">
        <dgm:presLayoutVars>
          <dgm:bulletEnabled val="1"/>
        </dgm:presLayoutVars>
      </dgm:prSet>
      <dgm:spPr/>
    </dgm:pt>
    <dgm:pt modelId="{13673664-10DD-1547-A03A-2099C5001BF0}" type="pres">
      <dgm:prSet presAssocID="{B5045723-AAE3-6C48-A079-BAC11D8D712A}" presName="sibTransFirstNode" presStyleLbl="bgShp" presStyleIdx="0" presStyleCnt="1"/>
      <dgm:spPr/>
    </dgm:pt>
    <dgm:pt modelId="{8F3F50BC-86DA-A94B-B57A-004489DBA501}" type="pres">
      <dgm:prSet presAssocID="{22F89EC8-FA6E-D342-9160-3652A8A7EC4A}" presName="nodeFollowingNodes" presStyleLbl="node1" presStyleIdx="1" presStyleCnt="7">
        <dgm:presLayoutVars>
          <dgm:bulletEnabled val="1"/>
        </dgm:presLayoutVars>
      </dgm:prSet>
      <dgm:spPr/>
    </dgm:pt>
    <dgm:pt modelId="{FE4F0CDE-AF86-C040-A6DD-2A7CF8B2048B}" type="pres">
      <dgm:prSet presAssocID="{05D28069-B5BF-6048-A3BA-05B08CC239B7}" presName="nodeFollowingNodes" presStyleLbl="node1" presStyleIdx="2" presStyleCnt="7">
        <dgm:presLayoutVars>
          <dgm:bulletEnabled val="1"/>
        </dgm:presLayoutVars>
      </dgm:prSet>
      <dgm:spPr/>
    </dgm:pt>
    <dgm:pt modelId="{B4025400-7C62-5447-9D00-BE4C95BB15B8}" type="pres">
      <dgm:prSet presAssocID="{C11068DD-B287-FD4C-933F-D71B766CE6D8}" presName="nodeFollowingNodes" presStyleLbl="node1" presStyleIdx="3" presStyleCnt="7">
        <dgm:presLayoutVars>
          <dgm:bulletEnabled val="1"/>
        </dgm:presLayoutVars>
      </dgm:prSet>
      <dgm:spPr/>
    </dgm:pt>
    <dgm:pt modelId="{9558D490-2D46-044C-AF79-877107BB3EC7}" type="pres">
      <dgm:prSet presAssocID="{C410C888-A187-A84C-A318-661523FED219}" presName="nodeFollowingNodes" presStyleLbl="node1" presStyleIdx="4" presStyleCnt="7">
        <dgm:presLayoutVars>
          <dgm:bulletEnabled val="1"/>
        </dgm:presLayoutVars>
      </dgm:prSet>
      <dgm:spPr/>
    </dgm:pt>
    <dgm:pt modelId="{5FD9C340-B801-5643-8CB2-16B52A6DBA80}" type="pres">
      <dgm:prSet presAssocID="{728A763F-3FD8-0F47-B4CC-2C82C850B351}" presName="nodeFollowingNodes" presStyleLbl="node1" presStyleIdx="5" presStyleCnt="7">
        <dgm:presLayoutVars>
          <dgm:bulletEnabled val="1"/>
        </dgm:presLayoutVars>
      </dgm:prSet>
      <dgm:spPr/>
    </dgm:pt>
    <dgm:pt modelId="{7B27C421-F16D-A740-96F2-345A9BCE1638}" type="pres">
      <dgm:prSet presAssocID="{5DED4992-279B-7A46-A083-19B0EF528A3D}" presName="nodeFollowingNodes" presStyleLbl="node1" presStyleIdx="6" presStyleCnt="7">
        <dgm:presLayoutVars>
          <dgm:bulletEnabled val="1"/>
        </dgm:presLayoutVars>
      </dgm:prSet>
      <dgm:spPr/>
    </dgm:pt>
  </dgm:ptLst>
  <dgm:cxnLst>
    <dgm:cxn modelId="{6A025928-656E-6048-BE30-DAE53F0221B7}" type="presOf" srcId="{5DED4992-279B-7A46-A083-19B0EF528A3D}" destId="{7B27C421-F16D-A740-96F2-345A9BCE1638}" srcOrd="0" destOrd="0" presId="urn:microsoft.com/office/officeart/2005/8/layout/cycle3"/>
    <dgm:cxn modelId="{7A5C402A-615F-F941-A38B-9D00F688299F}" srcId="{4FD318E2-0183-2F4E-A7A9-1A44CCAAF1B3}" destId="{728A763F-3FD8-0F47-B4CC-2C82C850B351}" srcOrd="5" destOrd="0" parTransId="{21222F3D-8D46-2145-B4BB-82FA85F9D9BC}" sibTransId="{59493E09-FC2C-E243-B3C7-C9E791B33CAC}"/>
    <dgm:cxn modelId="{FEA20F46-FB0C-D74F-84A7-0B3E8BAE4701}" srcId="{4FD318E2-0183-2F4E-A7A9-1A44CCAAF1B3}" destId="{38469452-84EE-5A40-9337-CA432C37E2BD}" srcOrd="0" destOrd="0" parTransId="{D5090BDD-803A-C840-8F53-40A5446C6B2B}" sibTransId="{B5045723-AAE3-6C48-A079-BAC11D8D712A}"/>
    <dgm:cxn modelId="{C0280367-D096-A748-80C4-B33607594816}" type="presOf" srcId="{05D28069-B5BF-6048-A3BA-05B08CC239B7}" destId="{FE4F0CDE-AF86-C040-A6DD-2A7CF8B2048B}" srcOrd="0" destOrd="0" presId="urn:microsoft.com/office/officeart/2005/8/layout/cycle3"/>
    <dgm:cxn modelId="{709CF569-A8E5-D849-89D9-EDA3850D88DE}" type="presOf" srcId="{4FD318E2-0183-2F4E-A7A9-1A44CCAAF1B3}" destId="{1E87B01B-7A3D-C440-B6BA-3A47165CF6F4}" srcOrd="0" destOrd="0" presId="urn:microsoft.com/office/officeart/2005/8/layout/cycle3"/>
    <dgm:cxn modelId="{CB5C0C75-C908-644C-AD13-C0B1A37AB007}" srcId="{4FD318E2-0183-2F4E-A7A9-1A44CCAAF1B3}" destId="{C410C888-A187-A84C-A318-661523FED219}" srcOrd="4" destOrd="0" parTransId="{66B4ECB3-1BDD-AB45-A270-36CE5E81C9F4}" sibTransId="{DE7D8B67-00BC-4741-895C-F20AA157CD93}"/>
    <dgm:cxn modelId="{9113077A-3214-6F48-881D-853C6B747B79}" type="presOf" srcId="{38469452-84EE-5A40-9337-CA432C37E2BD}" destId="{53D18C3F-6CE7-5442-A0B8-FEFD78D15FA7}" srcOrd="0" destOrd="0" presId="urn:microsoft.com/office/officeart/2005/8/layout/cycle3"/>
    <dgm:cxn modelId="{DFB5D97C-429D-1940-A73E-E959CE329DB2}" type="presOf" srcId="{C11068DD-B287-FD4C-933F-D71B766CE6D8}" destId="{B4025400-7C62-5447-9D00-BE4C95BB15B8}" srcOrd="0" destOrd="0" presId="urn:microsoft.com/office/officeart/2005/8/layout/cycle3"/>
    <dgm:cxn modelId="{2C8C9381-2809-AB4E-92DC-34617DAB5C07}" type="presOf" srcId="{B5045723-AAE3-6C48-A079-BAC11D8D712A}" destId="{13673664-10DD-1547-A03A-2099C5001BF0}" srcOrd="0" destOrd="0" presId="urn:microsoft.com/office/officeart/2005/8/layout/cycle3"/>
    <dgm:cxn modelId="{10497699-8401-F744-9243-5C5166630123}" type="presOf" srcId="{22F89EC8-FA6E-D342-9160-3652A8A7EC4A}" destId="{8F3F50BC-86DA-A94B-B57A-004489DBA501}" srcOrd="0" destOrd="0" presId="urn:microsoft.com/office/officeart/2005/8/layout/cycle3"/>
    <dgm:cxn modelId="{B8AD50B8-A018-C94C-96AA-14B5A3F543F4}" srcId="{4FD318E2-0183-2F4E-A7A9-1A44CCAAF1B3}" destId="{5DED4992-279B-7A46-A083-19B0EF528A3D}" srcOrd="6" destOrd="0" parTransId="{FC0446CA-7ABA-6449-B925-9B9E4F55FB98}" sibTransId="{DE8E65FF-AA06-634B-AD1D-FA2D56A2D470}"/>
    <dgm:cxn modelId="{9C74E3BF-FE98-A347-8008-9C5B09BB41A1}" srcId="{4FD318E2-0183-2F4E-A7A9-1A44CCAAF1B3}" destId="{C11068DD-B287-FD4C-933F-D71B766CE6D8}" srcOrd="3" destOrd="0" parTransId="{9548CE0B-BB29-164C-BA81-350FB91CD0F4}" sibTransId="{886C51DF-8888-8648-BF8A-B06062210BC5}"/>
    <dgm:cxn modelId="{C8EEA1D6-7C06-504E-AE12-CC03F2A10450}" srcId="{4FD318E2-0183-2F4E-A7A9-1A44CCAAF1B3}" destId="{05D28069-B5BF-6048-A3BA-05B08CC239B7}" srcOrd="2" destOrd="0" parTransId="{7C4A5D30-61CE-E64D-B298-16164281A9E4}" sibTransId="{0A03E8EA-D2A6-CC42-89EC-09FA37AD6186}"/>
    <dgm:cxn modelId="{ACF6D2D7-4B39-AD45-9FAA-EA9A9204330C}" type="presOf" srcId="{728A763F-3FD8-0F47-B4CC-2C82C850B351}" destId="{5FD9C340-B801-5643-8CB2-16B52A6DBA80}" srcOrd="0" destOrd="0" presId="urn:microsoft.com/office/officeart/2005/8/layout/cycle3"/>
    <dgm:cxn modelId="{3E665CE0-CF57-B746-BFE2-10D9A9488784}" type="presOf" srcId="{C410C888-A187-A84C-A318-661523FED219}" destId="{9558D490-2D46-044C-AF79-877107BB3EC7}" srcOrd="0" destOrd="0" presId="urn:microsoft.com/office/officeart/2005/8/layout/cycle3"/>
    <dgm:cxn modelId="{EB42E0F5-0FD4-2B4E-9302-56FBDB522BA4}" srcId="{4FD318E2-0183-2F4E-A7A9-1A44CCAAF1B3}" destId="{22F89EC8-FA6E-D342-9160-3652A8A7EC4A}" srcOrd="1" destOrd="0" parTransId="{4ADFEAC8-C3B5-E440-98AC-2DD17B2240A6}" sibTransId="{DC541661-6087-C141-B1AC-48B19136B5A6}"/>
    <dgm:cxn modelId="{FF81D46C-E4F0-9B49-BCEC-B4D0DB9FCCF6}" type="presParOf" srcId="{1E87B01B-7A3D-C440-B6BA-3A47165CF6F4}" destId="{8A10DB8F-502A-9E43-9A85-4F05A8B3634F}" srcOrd="0" destOrd="0" presId="urn:microsoft.com/office/officeart/2005/8/layout/cycle3"/>
    <dgm:cxn modelId="{075C1621-E69C-AE40-84D1-754A48219573}" type="presParOf" srcId="{8A10DB8F-502A-9E43-9A85-4F05A8B3634F}" destId="{53D18C3F-6CE7-5442-A0B8-FEFD78D15FA7}" srcOrd="0" destOrd="0" presId="urn:microsoft.com/office/officeart/2005/8/layout/cycle3"/>
    <dgm:cxn modelId="{84EA7318-EE27-D841-85D1-0B1208BBB129}" type="presParOf" srcId="{8A10DB8F-502A-9E43-9A85-4F05A8B3634F}" destId="{13673664-10DD-1547-A03A-2099C5001BF0}" srcOrd="1" destOrd="0" presId="urn:microsoft.com/office/officeart/2005/8/layout/cycle3"/>
    <dgm:cxn modelId="{9A49FF1E-8F1E-B844-9DB6-84A421CB600B}" type="presParOf" srcId="{8A10DB8F-502A-9E43-9A85-4F05A8B3634F}" destId="{8F3F50BC-86DA-A94B-B57A-004489DBA501}" srcOrd="2" destOrd="0" presId="urn:microsoft.com/office/officeart/2005/8/layout/cycle3"/>
    <dgm:cxn modelId="{2616C2E7-0A79-5D49-A46E-EB4EC7552B17}" type="presParOf" srcId="{8A10DB8F-502A-9E43-9A85-4F05A8B3634F}" destId="{FE4F0CDE-AF86-C040-A6DD-2A7CF8B2048B}" srcOrd="3" destOrd="0" presId="urn:microsoft.com/office/officeart/2005/8/layout/cycle3"/>
    <dgm:cxn modelId="{D6E3F5AA-60F2-434B-A06C-B70C0A8723E9}" type="presParOf" srcId="{8A10DB8F-502A-9E43-9A85-4F05A8B3634F}" destId="{B4025400-7C62-5447-9D00-BE4C95BB15B8}" srcOrd="4" destOrd="0" presId="urn:microsoft.com/office/officeart/2005/8/layout/cycle3"/>
    <dgm:cxn modelId="{750C8860-E358-264F-A20C-FB350E9DBAAE}" type="presParOf" srcId="{8A10DB8F-502A-9E43-9A85-4F05A8B3634F}" destId="{9558D490-2D46-044C-AF79-877107BB3EC7}" srcOrd="5" destOrd="0" presId="urn:microsoft.com/office/officeart/2005/8/layout/cycle3"/>
    <dgm:cxn modelId="{E91095DF-F286-D441-9037-1FCD6C35ECB2}" type="presParOf" srcId="{8A10DB8F-502A-9E43-9A85-4F05A8B3634F}" destId="{5FD9C340-B801-5643-8CB2-16B52A6DBA80}" srcOrd="6" destOrd="0" presId="urn:microsoft.com/office/officeart/2005/8/layout/cycle3"/>
    <dgm:cxn modelId="{B8B37530-2ADA-E042-B97A-A7444CEF8D66}" type="presParOf" srcId="{8A10DB8F-502A-9E43-9A85-4F05A8B3634F}" destId="{7B27C421-F16D-A740-96F2-345A9BCE1638}" srcOrd="7"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15.3—the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73664-10DD-1547-A03A-2099C5001BF0}">
      <dsp:nvSpPr>
        <dsp:cNvPr id="0" name=""/>
        <dsp:cNvSpPr/>
      </dsp:nvSpPr>
      <dsp:spPr>
        <a:xfrm>
          <a:off x="925130" y="-35949"/>
          <a:ext cx="5584104" cy="5584104"/>
        </a:xfrm>
        <a:prstGeom prst="circularArrow">
          <a:avLst>
            <a:gd name="adj1" fmla="val 5544"/>
            <a:gd name="adj2" fmla="val 330680"/>
            <a:gd name="adj3" fmla="val 14509637"/>
            <a:gd name="adj4" fmla="val 16953744"/>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3D18C3F-6CE7-5442-A0B8-FEFD78D15FA7}">
      <dsp:nvSpPr>
        <dsp:cNvPr id="0" name=""/>
        <dsp:cNvSpPr/>
      </dsp:nvSpPr>
      <dsp:spPr>
        <a:xfrm>
          <a:off x="2844153" y="2039"/>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Inputs</a:t>
          </a:r>
        </a:p>
      </dsp:txBody>
      <dsp:txXfrm>
        <a:off x="2886771" y="44657"/>
        <a:ext cx="1660823" cy="787793"/>
      </dsp:txXfrm>
    </dsp:sp>
    <dsp:sp modelId="{8F3F50BC-86DA-A94B-B57A-004489DBA501}">
      <dsp:nvSpPr>
        <dsp:cNvPr id="0" name=""/>
        <dsp:cNvSpPr/>
      </dsp:nvSpPr>
      <dsp:spPr>
        <a:xfrm>
          <a:off x="4705913"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Mission</a:t>
          </a:r>
        </a:p>
      </dsp:txBody>
      <dsp:txXfrm>
        <a:off x="4748531" y="941233"/>
        <a:ext cx="1660823" cy="787793"/>
      </dsp:txXfrm>
    </dsp:sp>
    <dsp:sp modelId="{FE4F0CDE-AF86-C040-A6DD-2A7CF8B2048B}">
      <dsp:nvSpPr>
        <dsp:cNvPr id="0" name=""/>
        <dsp:cNvSpPr/>
      </dsp:nvSpPr>
      <dsp:spPr>
        <a:xfrm>
          <a:off x="5165730"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Goals</a:t>
          </a:r>
        </a:p>
      </dsp:txBody>
      <dsp:txXfrm>
        <a:off x="5208348" y="2955823"/>
        <a:ext cx="1660823" cy="787793"/>
      </dsp:txXfrm>
    </dsp:sp>
    <dsp:sp modelId="{B4025400-7C62-5447-9D00-BE4C95BB15B8}">
      <dsp:nvSpPr>
        <dsp:cNvPr id="0" name=""/>
        <dsp:cNvSpPr/>
      </dsp:nvSpPr>
      <dsp:spPr>
        <a:xfrm>
          <a:off x="3877352"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Activities</a:t>
          </a:r>
        </a:p>
      </dsp:txBody>
      <dsp:txXfrm>
        <a:off x="3919970" y="4571398"/>
        <a:ext cx="1660823" cy="787793"/>
      </dsp:txXfrm>
    </dsp:sp>
    <dsp:sp modelId="{9558D490-2D46-044C-AF79-877107BB3EC7}">
      <dsp:nvSpPr>
        <dsp:cNvPr id="0" name=""/>
        <dsp:cNvSpPr/>
      </dsp:nvSpPr>
      <dsp:spPr>
        <a:xfrm>
          <a:off x="1810953" y="4528780"/>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Outputs</a:t>
          </a:r>
        </a:p>
      </dsp:txBody>
      <dsp:txXfrm>
        <a:off x="1853571" y="4571398"/>
        <a:ext cx="1660823" cy="787793"/>
      </dsp:txXfrm>
    </dsp:sp>
    <dsp:sp modelId="{5FD9C340-B801-5643-8CB2-16B52A6DBA80}">
      <dsp:nvSpPr>
        <dsp:cNvPr id="0" name=""/>
        <dsp:cNvSpPr/>
      </dsp:nvSpPr>
      <dsp:spPr>
        <a:xfrm>
          <a:off x="522575" y="291320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Outcomes</a:t>
          </a:r>
        </a:p>
      </dsp:txBody>
      <dsp:txXfrm>
        <a:off x="565193" y="2955823"/>
        <a:ext cx="1660823" cy="787793"/>
      </dsp:txXfrm>
    </dsp:sp>
    <dsp:sp modelId="{7B27C421-F16D-A740-96F2-345A9BCE1638}">
      <dsp:nvSpPr>
        <dsp:cNvPr id="0" name=""/>
        <dsp:cNvSpPr/>
      </dsp:nvSpPr>
      <dsp:spPr>
        <a:xfrm>
          <a:off x="982392" y="898615"/>
          <a:ext cx="1746059" cy="87302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Impact</a:t>
          </a:r>
        </a:p>
      </dsp:txBody>
      <dsp:txXfrm>
        <a:off x="1025010" y="941233"/>
        <a:ext cx="1660823" cy="787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Saturday, August 17,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0.jpeg>
</file>

<file path=ppt/media/image21.jpg>
</file>

<file path=ppt/media/image22.png>
</file>

<file path=ppt/media/image23.png>
</file>

<file path=ppt/media/image24.png>
</file>

<file path=ppt/media/image25.png>
</file>

<file path=ppt/media/image26.jpg>
</file>

<file path=ppt/media/image27.jpeg>
</file>

<file path=ppt/media/image28.png>
</file>

<file path=ppt/media/image29.jpeg>
</file>

<file path=ppt/media/image3.png>
</file>

<file path=ppt/media/image30.jpg>
</file>

<file path=ppt/media/image31.png>
</file>

<file path=ppt/media/image32.png>
</file>

<file path=ppt/media/image33.svg>
</file>

<file path=ppt/media/image34.jpe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Saturday, August 17,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1.png"/><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34.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9.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4CAB5A24-ED60-971F-046F-9197E7E161C4}"/>
              </a:ext>
            </a:extLst>
          </p:cNvPr>
          <p:cNvSpPr>
            <a:spLocks noGrp="1"/>
          </p:cNvSpPr>
          <p:nvPr>
            <p:ph type="title"/>
          </p:nvPr>
        </p:nvSpPr>
        <p:spPr>
          <a:xfrm>
            <a:off x="457200" y="457200"/>
            <a:ext cx="3606800" cy="1302012"/>
          </a:xfrm>
        </p:spPr>
        <p:txBody>
          <a:bodyPr/>
          <a:lstStyle/>
          <a:p>
            <a:r>
              <a:rPr lang="en-US" dirty="0">
                <a:latin typeface="Aptos Display" panose="020B0004020202020204" pitchFamily="34" charset="0"/>
              </a:rPr>
              <a:t>Class Begins! </a:t>
            </a:r>
          </a:p>
        </p:txBody>
      </p:sp>
      <p:sp>
        <p:nvSpPr>
          <p:cNvPr id="19" name="Text Placeholder 3">
            <a:extLst>
              <a:ext uri="{FF2B5EF4-FFF2-40B4-BE49-F238E27FC236}">
                <a16:creationId xmlns:a16="http://schemas.microsoft.com/office/drawing/2014/main" id="{C92690B8-574E-262D-2405-4AA339A14DCB}"/>
              </a:ext>
            </a:extLst>
          </p:cNvPr>
          <p:cNvSpPr>
            <a:spLocks noGrp="1"/>
          </p:cNvSpPr>
          <p:nvPr>
            <p:ph type="body" sz="half" idx="2"/>
          </p:nvPr>
        </p:nvSpPr>
        <p:spPr>
          <a:xfrm>
            <a:off x="457201" y="1987812"/>
            <a:ext cx="3606800" cy="3881176"/>
          </a:xfrm>
        </p:spPr>
        <p:txBody>
          <a:bodyPr/>
          <a:lstStyle/>
          <a:p>
            <a:pPr marL="457200" indent="-457200">
              <a:buFont typeface="Arial" panose="020B0604020202020204" pitchFamily="34" charset="0"/>
              <a:buChar char="•"/>
            </a:pPr>
            <a:r>
              <a:rPr lang="en-US" sz="2400" dirty="0">
                <a:latin typeface="Aptos" panose="020B0004020202020204" pitchFamily="34" charset="0"/>
              </a:rPr>
              <a:t>This is a program logic model</a:t>
            </a:r>
          </a:p>
          <a:p>
            <a:pPr marL="457200" indent="-457200">
              <a:buFont typeface="Arial" panose="020B0604020202020204" pitchFamily="34" charset="0"/>
              <a:buChar char="•"/>
            </a:pPr>
            <a:r>
              <a:rPr lang="en-US" sz="2400" dirty="0">
                <a:latin typeface="Aptos" panose="020B0004020202020204" pitchFamily="34" charset="0"/>
              </a:rPr>
              <a:t>You can see where the mission statement goes</a:t>
            </a:r>
          </a:p>
          <a:p>
            <a:pPr marL="457200" indent="-457200">
              <a:buFont typeface="Arial" panose="020B0604020202020204" pitchFamily="34" charset="0"/>
              <a:buChar char="•"/>
            </a:pPr>
            <a:r>
              <a:rPr lang="en-US" sz="2400" dirty="0">
                <a:latin typeface="Aptos" panose="020B0004020202020204" pitchFamily="34" charset="0"/>
              </a:rPr>
              <a:t>It represents all the components of a program</a:t>
            </a:r>
          </a:p>
          <a:p>
            <a:pPr marL="457200" indent="-457200">
              <a:buFont typeface="Arial" panose="020B0604020202020204" pitchFamily="34" charset="0"/>
              <a:buChar char="•"/>
            </a:pPr>
            <a:r>
              <a:rPr lang="en-US" sz="2400" dirty="0">
                <a:latin typeface="Aptos" panose="020B0004020202020204" pitchFamily="34" charset="0"/>
              </a:rPr>
              <a:t>Where do you fit in? </a:t>
            </a:r>
          </a:p>
        </p:txBody>
      </p:sp>
      <p:graphicFrame>
        <p:nvGraphicFramePr>
          <p:cNvPr id="9" name="Diagram 8">
            <a:extLst>
              <a:ext uri="{FF2B5EF4-FFF2-40B4-BE49-F238E27FC236}">
                <a16:creationId xmlns:a16="http://schemas.microsoft.com/office/drawing/2014/main" id="{6BAB8689-374C-3528-2B76-33CDA8834424}"/>
              </a:ext>
            </a:extLst>
          </p:cNvPr>
          <p:cNvGraphicFramePr/>
          <p:nvPr>
            <p:extLst>
              <p:ext uri="{D42A27DB-BD31-4B8C-83A1-F6EECF244321}">
                <p14:modId xmlns:p14="http://schemas.microsoft.com/office/powerpoint/2010/main" val="500191379"/>
              </p:ext>
            </p:extLst>
          </p:nvPr>
        </p:nvGraphicFramePr>
        <p:xfrm>
          <a:off x="4292600" y="457201"/>
          <a:ext cx="7434366" cy="5403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57816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F7C5D-8B13-6B1B-205F-4ED44E56185E}"/>
              </a:ext>
            </a:extLst>
          </p:cNvPr>
          <p:cNvSpPr>
            <a:spLocks noGrp="1"/>
          </p:cNvSpPr>
          <p:nvPr>
            <p:ph type="title"/>
          </p:nvPr>
        </p:nvSpPr>
        <p:spPr/>
        <p:txBody>
          <a:bodyPr/>
          <a:lstStyle/>
          <a:p>
            <a:r>
              <a:rPr lang="en-US" dirty="0"/>
              <a:t>INPUTS</a:t>
            </a:r>
          </a:p>
        </p:txBody>
      </p:sp>
      <p:sp>
        <p:nvSpPr>
          <p:cNvPr id="4" name="Text Placeholder 3">
            <a:extLst>
              <a:ext uri="{FF2B5EF4-FFF2-40B4-BE49-F238E27FC236}">
                <a16:creationId xmlns:a16="http://schemas.microsoft.com/office/drawing/2014/main" id="{2751D858-B6CE-39B5-4CD5-95E9863B0D92}"/>
              </a:ext>
            </a:extLst>
          </p:cNvPr>
          <p:cNvSpPr>
            <a:spLocks noGrp="1"/>
          </p:cNvSpPr>
          <p:nvPr>
            <p:ph type="body" sz="half" idx="2"/>
          </p:nvPr>
        </p:nvSpPr>
        <p:spPr>
          <a:xfrm>
            <a:off x="465034" y="1577591"/>
            <a:ext cx="4557816" cy="4291397"/>
          </a:xfrm>
        </p:spPr>
        <p:txBody>
          <a:bodyPr/>
          <a:lstStyle/>
          <a:p>
            <a:pPr marL="285750" indent="-285750">
              <a:buFont typeface="Arial" panose="020B0604020202020204" pitchFamily="34" charset="0"/>
              <a:buChar char="•"/>
            </a:pPr>
            <a:r>
              <a:rPr lang="en-US" sz="1800" dirty="0">
                <a:latin typeface="Aptos" panose="020B0004020202020204" pitchFamily="34" charset="0"/>
              </a:rPr>
              <a:t>Curriculum Resources</a:t>
            </a:r>
          </a:p>
          <a:p>
            <a:pPr marL="285750" indent="-285750">
              <a:buFont typeface="Arial" panose="020B0604020202020204" pitchFamily="34" charset="0"/>
              <a:buChar char="•"/>
            </a:pPr>
            <a:r>
              <a:rPr lang="en-US" sz="1800" dirty="0">
                <a:latin typeface="Aptos" panose="020B0004020202020204" pitchFamily="34" charset="0"/>
              </a:rPr>
              <a:t>Financial Resources</a:t>
            </a:r>
          </a:p>
          <a:p>
            <a:pPr marL="285750" indent="-285750">
              <a:buFont typeface="Arial" panose="020B0604020202020204" pitchFamily="34" charset="0"/>
              <a:buChar char="•"/>
            </a:pPr>
            <a:r>
              <a:rPr lang="en-US" sz="1800" dirty="0">
                <a:latin typeface="Aptos" panose="020B0004020202020204" pitchFamily="34" charset="0"/>
              </a:rPr>
              <a:t>Facilities</a:t>
            </a:r>
          </a:p>
          <a:p>
            <a:pPr marL="285750" indent="-285750">
              <a:buFont typeface="Arial" panose="020B0604020202020204" pitchFamily="34" charset="0"/>
              <a:buChar char="•"/>
            </a:pPr>
            <a:r>
              <a:rPr lang="en-US" sz="1800" dirty="0">
                <a:latin typeface="Aptos" panose="020B0004020202020204" pitchFamily="34" charset="0"/>
              </a:rPr>
              <a:t>Technology</a:t>
            </a:r>
          </a:p>
          <a:p>
            <a:pPr marL="285750" indent="-285750">
              <a:buFont typeface="Arial" panose="020B0604020202020204" pitchFamily="34" charset="0"/>
              <a:buChar char="•"/>
            </a:pPr>
            <a:r>
              <a:rPr lang="en-US" sz="1800" dirty="0">
                <a:latin typeface="Aptos" panose="020B0004020202020204" pitchFamily="34" charset="0"/>
              </a:rPr>
              <a:t>Administrative Support</a:t>
            </a:r>
          </a:p>
          <a:p>
            <a:pPr marL="285750" indent="-285750">
              <a:buFont typeface="Arial" panose="020B0604020202020204" pitchFamily="34" charset="0"/>
              <a:buChar char="•"/>
            </a:pPr>
            <a:r>
              <a:rPr lang="en-US" sz="1800" dirty="0">
                <a:latin typeface="Aptos" panose="020B0004020202020204" pitchFamily="34" charset="0"/>
              </a:rPr>
              <a:t>Community Partnerships</a:t>
            </a:r>
          </a:p>
          <a:p>
            <a:pPr marL="285750" indent="-285750">
              <a:buFont typeface="Arial" panose="020B0604020202020204" pitchFamily="34" charset="0"/>
              <a:buChar char="•"/>
            </a:pPr>
            <a:r>
              <a:rPr lang="en-US" sz="1800" dirty="0">
                <a:latin typeface="Aptos" panose="020B0004020202020204" pitchFamily="34" charset="0"/>
              </a:rPr>
              <a:t>Accreditation Standards</a:t>
            </a:r>
          </a:p>
          <a:p>
            <a:pPr marL="285750" indent="-285750">
              <a:buFont typeface="Arial" panose="020B0604020202020204" pitchFamily="34" charset="0"/>
              <a:buChar char="•"/>
            </a:pPr>
            <a:r>
              <a:rPr lang="en-US" sz="1800" dirty="0">
                <a:latin typeface="Aptos" panose="020B0004020202020204" pitchFamily="34" charset="0"/>
              </a:rPr>
              <a:t>Alumni Network</a:t>
            </a:r>
          </a:p>
          <a:p>
            <a:pPr marL="285750" indent="-285750">
              <a:buFont typeface="Arial" panose="020B0604020202020204" pitchFamily="34" charset="0"/>
              <a:buChar char="•"/>
            </a:pPr>
            <a:r>
              <a:rPr lang="en-US" sz="2800" dirty="0">
                <a:solidFill>
                  <a:srgbClr val="FF0000"/>
                </a:solidFill>
                <a:latin typeface="Aptos" panose="020B0004020202020204" pitchFamily="34" charset="0"/>
              </a:rPr>
              <a:t>Student Enrollment</a:t>
            </a:r>
          </a:p>
          <a:p>
            <a:pPr marL="285750" indent="-285750">
              <a:buFont typeface="Arial" panose="020B0604020202020204" pitchFamily="34" charset="0"/>
              <a:buChar char="•"/>
            </a:pPr>
            <a:r>
              <a:rPr lang="en-US" sz="1800" dirty="0">
                <a:latin typeface="Aptos" panose="020B0004020202020204" pitchFamily="34" charset="0"/>
              </a:rPr>
              <a:t>Faculty Expertise </a:t>
            </a:r>
          </a:p>
          <a:p>
            <a:pPr marL="285750" indent="-285750">
              <a:buFont typeface="Arial" panose="020B0604020202020204" pitchFamily="34" charset="0"/>
              <a:buChar char="•"/>
            </a:pPr>
            <a:endParaRPr lang="en-US" sz="2800" dirty="0">
              <a:solidFill>
                <a:srgbClr val="FF0000"/>
              </a:solidFill>
              <a:latin typeface="Aptos" panose="020B0004020202020204" pitchFamily="34" charset="0"/>
            </a:endParaRPr>
          </a:p>
        </p:txBody>
      </p:sp>
      <p:pic>
        <p:nvPicPr>
          <p:cNvPr id="32" name="Picture Placeholder 31" descr="A group of students in a classroom&#10;&#10;Description automatically generated">
            <a:extLst>
              <a:ext uri="{FF2B5EF4-FFF2-40B4-BE49-F238E27FC236}">
                <a16:creationId xmlns:a16="http://schemas.microsoft.com/office/drawing/2014/main" id="{A34D47A3-023B-2142-4EFE-E827981B8E58}"/>
              </a:ext>
            </a:extLst>
          </p:cNvPr>
          <p:cNvPicPr>
            <a:picLocks noGrp="1" noChangeAspect="1"/>
          </p:cNvPicPr>
          <p:nvPr>
            <p:ph type="pic" idx="1"/>
          </p:nvPr>
        </p:nvPicPr>
        <p:blipFill>
          <a:blip r:embed="rId2"/>
          <a:srcRect l="10124" r="10124"/>
          <a:stretch>
            <a:fillRect/>
          </a:stretch>
        </p:blipFill>
        <p:spPr/>
      </p:pic>
    </p:spTree>
    <p:extLst>
      <p:ext uri="{BB962C8B-B14F-4D97-AF65-F5344CB8AC3E}">
        <p14:creationId xmlns:p14="http://schemas.microsoft.com/office/powerpoint/2010/main" val="380921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541D3F-1459-6635-8B81-707917D72A31}"/>
              </a:ext>
            </a:extLst>
          </p:cNvPr>
          <p:cNvSpPr>
            <a:spLocks noGrp="1"/>
          </p:cNvSpPr>
          <p:nvPr>
            <p:ph type="title"/>
          </p:nvPr>
        </p:nvSpPr>
        <p:spPr>
          <a:xfrm>
            <a:off x="465033" y="2286000"/>
            <a:ext cx="11261933" cy="1143000"/>
          </a:xfrm>
        </p:spPr>
        <p:txBody>
          <a:bodyPr/>
          <a:lstStyle/>
          <a:p>
            <a:r>
              <a:rPr lang="en-US" sz="6000" dirty="0">
                <a:latin typeface="Aptos" panose="020B0004020202020204" pitchFamily="34" charset="0"/>
              </a:rPr>
              <a:t>Full Time</a:t>
            </a:r>
            <a:br>
              <a:rPr lang="en-US" sz="6000" dirty="0">
                <a:latin typeface="Aptos" panose="020B0004020202020204" pitchFamily="34" charset="0"/>
              </a:rPr>
            </a:br>
            <a:r>
              <a:rPr lang="en-US" sz="6000" dirty="0">
                <a:latin typeface="Aptos" panose="020B0004020202020204" pitchFamily="34" charset="0"/>
              </a:rPr>
              <a:t>Program Faculty</a:t>
            </a:r>
          </a:p>
        </p:txBody>
      </p:sp>
    </p:spTree>
    <p:extLst>
      <p:ext uri="{BB962C8B-B14F-4D97-AF65-F5344CB8AC3E}">
        <p14:creationId xmlns:p14="http://schemas.microsoft.com/office/powerpoint/2010/main" val="3063350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55C70-DB78-779D-C469-471D9F94DFFE}"/>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1B769DC5-3452-0C48-EDA8-B7888B9B44C9}"/>
              </a:ext>
            </a:extLst>
          </p:cNvPr>
          <p:cNvSpPr>
            <a:spLocks noGrp="1"/>
          </p:cNvSpPr>
          <p:nvPr>
            <p:ph type="title"/>
          </p:nvPr>
        </p:nvSpPr>
        <p:spPr/>
        <p:txBody>
          <a:bodyPr/>
          <a:lstStyle/>
          <a:p>
            <a:r>
              <a:rPr lang="en-US" dirty="0"/>
              <a:t>Sean Angst, Ph.D. </a:t>
            </a:r>
          </a:p>
        </p:txBody>
      </p:sp>
      <p:sp>
        <p:nvSpPr>
          <p:cNvPr id="13" name="Text Placeholder 12">
            <a:extLst>
              <a:ext uri="{FF2B5EF4-FFF2-40B4-BE49-F238E27FC236}">
                <a16:creationId xmlns:a16="http://schemas.microsoft.com/office/drawing/2014/main" id="{D55DFC3E-DC01-B773-B2AE-BBF941088E57}"/>
              </a:ext>
            </a:extLst>
          </p:cNvPr>
          <p:cNvSpPr>
            <a:spLocks noGrp="1"/>
          </p:cNvSpPr>
          <p:nvPr>
            <p:ph type="body" idx="1"/>
          </p:nvPr>
        </p:nvSpPr>
        <p:spPr>
          <a:xfrm>
            <a:off x="457200" y="1828799"/>
            <a:ext cx="7434366" cy="4032251"/>
          </a:xfrm>
        </p:spPr>
        <p:txBody>
          <a:bodyPr>
            <a:noAutofit/>
          </a:bodyPr>
          <a:lstStyle/>
          <a:p>
            <a:r>
              <a:rPr lang="en-US" sz="2000" dirty="0">
                <a:solidFill>
                  <a:schemeClr val="tx1"/>
                </a:solidFill>
                <a:latin typeface="Aptos" panose="020B0004020202020204" pitchFamily="34" charset="0"/>
              </a:rPr>
              <a:t>Assistant Professor </a:t>
            </a:r>
          </a:p>
          <a:p>
            <a:r>
              <a:rPr lang="en-US" sz="2000" dirty="0">
                <a:solidFill>
                  <a:schemeClr val="tx1"/>
                </a:solidFill>
                <a:latin typeface="Aptos" panose="020B0004020202020204" pitchFamily="34" charset="0"/>
              </a:rPr>
              <a:t>At CSUF since 2024</a:t>
            </a:r>
          </a:p>
          <a:p>
            <a:r>
              <a:rPr lang="en-US" sz="2000" dirty="0">
                <a:solidFill>
                  <a:schemeClr val="accent1"/>
                </a:solidFill>
                <a:effectLst/>
                <a:latin typeface="Aptos" panose="020B0004020202020204" pitchFamily="34" charset="0"/>
              </a:rPr>
              <a:t>Ph.D. in Public Policy and Management from The Price School, University of Southern California</a:t>
            </a:r>
          </a:p>
          <a:p>
            <a:r>
              <a:rPr lang="en-US" sz="2000" dirty="0">
                <a:solidFill>
                  <a:schemeClr val="tx1"/>
                </a:solidFill>
                <a:latin typeface="Aptos" panose="020B0004020202020204" pitchFamily="34" charset="0"/>
              </a:rPr>
              <a:t>Research: Housing Affordability, Urban Poverty and Health</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425 Policy Analysis</a:t>
            </a:r>
          </a:p>
          <a:p>
            <a:pPr lvl="1"/>
            <a:r>
              <a:rPr lang="en-US" dirty="0">
                <a:solidFill>
                  <a:schemeClr val="accent4">
                    <a:lumMod val="75000"/>
                  </a:schemeClr>
                </a:solidFill>
                <a:latin typeface="Aptos" panose="020B0004020202020204" pitchFamily="34" charset="0"/>
              </a:rPr>
              <a:t>POSC 523 Administrative Research and Analysis</a:t>
            </a:r>
          </a:p>
          <a:p>
            <a:endParaRPr lang="en-US" sz="2000" dirty="0">
              <a:solidFill>
                <a:schemeClr val="tx1"/>
              </a:solidFill>
              <a:latin typeface="Aptos" panose="020B0004020202020204" pitchFamily="34" charset="0"/>
            </a:endParaRPr>
          </a:p>
        </p:txBody>
      </p:sp>
      <p:pic>
        <p:nvPicPr>
          <p:cNvPr id="2" name="Picture Placeholder 1">
            <a:extLst>
              <a:ext uri="{FF2B5EF4-FFF2-40B4-BE49-F238E27FC236}">
                <a16:creationId xmlns:a16="http://schemas.microsoft.com/office/drawing/2014/main" id="{8FAA09D8-D0C1-9DFC-EF4B-9AC2E05297B4}"/>
              </a:ext>
            </a:extLst>
          </p:cNvPr>
          <p:cNvPicPr>
            <a:picLocks noGrp="1" noChangeAspect="1"/>
          </p:cNvPicPr>
          <p:nvPr>
            <p:ph type="pic" sz="quarter" idx="13"/>
          </p:nvPr>
        </p:nvPicPr>
        <p:blipFill>
          <a:blip r:embed="rId2"/>
          <a:srcRect l="6701" r="6701"/>
          <a:stretch>
            <a:fillRect/>
          </a:stretch>
        </p:blipFill>
        <p:spPr>
          <a:xfrm>
            <a:off x="8812696" y="1421029"/>
            <a:ext cx="2312504" cy="4015941"/>
          </a:xfrm>
          <a:prstGeom prst="rect">
            <a:avLst/>
          </a:prstGeom>
        </p:spPr>
      </p:pic>
    </p:spTree>
    <p:extLst>
      <p:ext uri="{BB962C8B-B14F-4D97-AF65-F5344CB8AC3E}">
        <p14:creationId xmlns:p14="http://schemas.microsoft.com/office/powerpoint/2010/main" val="4036500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A20D6-0FED-33F2-2250-5335644742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BE403E-26D4-5625-164F-7FF890127CA0}"/>
              </a:ext>
            </a:extLst>
          </p:cNvPr>
          <p:cNvSpPr>
            <a:spLocks noGrp="1"/>
          </p:cNvSpPr>
          <p:nvPr>
            <p:ph type="title"/>
          </p:nvPr>
        </p:nvSpPr>
        <p:spPr/>
        <p:txBody>
          <a:bodyPr/>
          <a:lstStyle/>
          <a:p>
            <a:r>
              <a:rPr lang="en-US" dirty="0">
                <a:latin typeface="Aptos Display" panose="020B0004020202020204" pitchFamily="34" charset="0"/>
              </a:rPr>
              <a:t>Elaine Frey, Ph.D. </a:t>
            </a:r>
          </a:p>
        </p:txBody>
      </p:sp>
      <p:sp>
        <p:nvSpPr>
          <p:cNvPr id="3" name="Text Placeholder 2">
            <a:extLst>
              <a:ext uri="{FF2B5EF4-FFF2-40B4-BE49-F238E27FC236}">
                <a16:creationId xmlns:a16="http://schemas.microsoft.com/office/drawing/2014/main" id="{763D2E61-CFDC-86C5-1702-90B2B9B20913}"/>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Professor</a:t>
            </a:r>
          </a:p>
          <a:p>
            <a:r>
              <a:rPr lang="en-US" sz="2000" dirty="0">
                <a:solidFill>
                  <a:schemeClr val="accent1"/>
                </a:solidFill>
                <a:latin typeface="Aptos" panose="020B0004020202020204" pitchFamily="34" charset="0"/>
              </a:rPr>
              <a:t>At CSUF since 2020</a:t>
            </a:r>
          </a:p>
          <a:p>
            <a:r>
              <a:rPr lang="en-US" sz="2000" dirty="0">
                <a:solidFill>
                  <a:schemeClr val="accent1"/>
                </a:solidFill>
                <a:latin typeface="Aptos" panose="020B0004020202020204" pitchFamily="34" charset="0"/>
              </a:rPr>
              <a:t>Ph.D. in Economics from George Washington University</a:t>
            </a:r>
          </a:p>
          <a:p>
            <a:r>
              <a:rPr lang="en-US" sz="2000" dirty="0">
                <a:solidFill>
                  <a:schemeClr val="accent1"/>
                </a:solidFill>
                <a:latin typeface="Aptos" panose="020B0004020202020204" pitchFamily="34" charset="0"/>
              </a:rPr>
              <a:t>Research: Environmental and Natural Resource Economics, Energy Economics, Applied Microeconomics</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421 Government and the Economy</a:t>
            </a:r>
          </a:p>
          <a:p>
            <a:pPr lvl="1"/>
            <a:r>
              <a:rPr lang="en-US" sz="2000" dirty="0">
                <a:solidFill>
                  <a:schemeClr val="accent4">
                    <a:lumMod val="75000"/>
                  </a:schemeClr>
                </a:solidFill>
                <a:latin typeface="Aptos" panose="020B0004020202020204" pitchFamily="34" charset="0"/>
              </a:rPr>
              <a:t>POSC 428 Environmental Policy and Politics</a:t>
            </a:r>
          </a:p>
          <a:p>
            <a:pPr lvl="1"/>
            <a:r>
              <a:rPr lang="en-US" dirty="0">
                <a:solidFill>
                  <a:schemeClr val="accent4">
                    <a:lumMod val="75000"/>
                  </a:schemeClr>
                </a:solidFill>
                <a:latin typeface="Aptos" panose="020B0004020202020204" pitchFamily="34" charset="0"/>
              </a:rPr>
              <a:t>POSC 523 Administrative Research and Analysis </a:t>
            </a:r>
            <a:endParaRPr lang="en-US" sz="2000" dirty="0">
              <a:latin typeface="Aptos" panose="020B0004020202020204" pitchFamily="34" charset="0"/>
            </a:endParaRPr>
          </a:p>
        </p:txBody>
      </p:sp>
      <p:pic>
        <p:nvPicPr>
          <p:cNvPr id="1026" name="Picture 2">
            <a:extLst>
              <a:ext uri="{FF2B5EF4-FFF2-40B4-BE49-F238E27FC236}">
                <a16:creationId xmlns:a16="http://schemas.microsoft.com/office/drawing/2014/main" id="{2282E24F-E2F9-B375-D9D2-C00309E819A7}"/>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bwMode="auto">
          <a:xfrm>
            <a:off x="8984974" y="1616649"/>
            <a:ext cx="2087216" cy="3624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556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4736BC-BB06-5CF4-2A69-9D77F22CF3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016E33-78F8-7370-0094-BF832F18D745}"/>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B099B419-B0E6-BF54-96B9-6A7B061126EA}"/>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01FD8EE7-94B0-1C6E-BBB3-0AEF74F628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6A6142F0-4CDC-E0D1-F59B-83E021219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3523583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solidFill>
                  <a:schemeClr val="accent1"/>
                </a:solidFill>
              </a:rPr>
              <a:t>First Semester:</a:t>
            </a:r>
            <a:endParaRPr lang="en-US" sz="1600" dirty="0">
              <a:solidFill>
                <a:schemeClr val="accent1"/>
              </a:solidFill>
            </a:endParaRPr>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400050" lvl="1" indent="0">
              <a:buNone/>
            </a:pPr>
            <a:endParaRPr lang="en-US" sz="1600" dirty="0"/>
          </a:p>
          <a:p>
            <a:pPr marL="0" indent="0">
              <a:buNone/>
            </a:pPr>
            <a:r>
              <a:rPr lang="en-US" sz="1600" b="1" dirty="0">
                <a:solidFill>
                  <a:schemeClr val="accent1"/>
                </a:solidFill>
              </a:rPr>
              <a:t>Second Semester: </a:t>
            </a:r>
            <a:endParaRPr lang="en-US" sz="1600" dirty="0">
              <a:solidFill>
                <a:schemeClr val="accent1"/>
              </a:solidFill>
            </a:endParaRPr>
          </a:p>
          <a:p>
            <a:pPr marL="0" indent="0">
              <a:buNone/>
            </a:pPr>
            <a:r>
              <a:rPr lang="en-US" sz="1600" dirty="0"/>
              <a:t>Choose concentration</a:t>
            </a:r>
          </a:p>
          <a:p>
            <a:pPr marL="0" indent="0">
              <a:buNone/>
            </a:pPr>
            <a:r>
              <a:rPr lang="en-US" sz="1600" dirty="0"/>
              <a:t>Continue taking core courses</a:t>
            </a:r>
          </a:p>
          <a:p>
            <a:pPr marL="0" indent="0">
              <a:buNone/>
            </a:pPr>
            <a:endParaRPr lang="en-US" sz="1600" dirty="0"/>
          </a:p>
          <a:p>
            <a:pPr marL="0" indent="0">
              <a:buNone/>
            </a:pPr>
            <a:r>
              <a:rPr lang="en-US" sz="1600" b="1" dirty="0">
                <a:solidFill>
                  <a:schemeClr val="accent1"/>
                </a:solidFill>
              </a:rPr>
              <a:t>Completion of 18 Units: </a:t>
            </a:r>
            <a:endParaRPr lang="en-US" sz="1600" dirty="0">
              <a:solidFill>
                <a:schemeClr val="accent1"/>
              </a:solidFill>
            </a:endParaRPr>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solidFill>
                  <a:schemeClr val="accent1"/>
                </a:solidFill>
              </a:rPr>
              <a:t>Penultimate Semester:</a:t>
            </a:r>
          </a:p>
          <a:p>
            <a:pPr marL="0" indent="0">
              <a:buNone/>
            </a:pPr>
            <a:r>
              <a:rPr lang="en-US" sz="1600" dirty="0"/>
              <a:t>Complete all the core courses for the program and concentration</a:t>
            </a:r>
          </a:p>
          <a:p>
            <a:pPr marL="0" indent="0">
              <a:buNone/>
            </a:pPr>
            <a:endParaRPr lang="en-US" sz="1600" dirty="0"/>
          </a:p>
          <a:p>
            <a:pPr marL="0" indent="0">
              <a:buNone/>
            </a:pPr>
            <a:r>
              <a:rPr lang="en-US" sz="1600" b="1" dirty="0">
                <a:solidFill>
                  <a:schemeClr val="accent1"/>
                </a:solidFill>
              </a:rPr>
              <a:t>Final Semester:</a:t>
            </a:r>
            <a:endParaRPr lang="en-US" sz="1600" dirty="0">
              <a:solidFill>
                <a:schemeClr val="accent1"/>
              </a:solidFill>
            </a:endParaRPr>
          </a:p>
          <a:p>
            <a:pPr marL="0" indent="0">
              <a:buNone/>
            </a:pPr>
            <a:r>
              <a:rPr lang="en-US" sz="1600" dirty="0"/>
              <a:t>Take POSC 521: Seminar in Public Administration Theory.  </a:t>
            </a:r>
          </a:p>
          <a:p>
            <a:pPr lvl="1"/>
            <a:r>
              <a:rPr lang="en-US" sz="1600" dirty="0"/>
              <a:t>Must be in your final year to enroll.</a:t>
            </a:r>
          </a:p>
          <a:p>
            <a:pPr lvl="1"/>
            <a:r>
              <a:rPr lang="en-US" sz="1600" dirty="0"/>
              <a:t>Includes the comprehensive exam as a course component</a:t>
            </a:r>
          </a:p>
          <a:p>
            <a:endParaRPr lang="en-US" sz="1000" dirty="0"/>
          </a:p>
        </p:txBody>
      </p:sp>
    </p:spTree>
    <p:extLst>
      <p:ext uri="{BB962C8B-B14F-4D97-AF65-F5344CB8AC3E}">
        <p14:creationId xmlns:p14="http://schemas.microsoft.com/office/powerpoint/2010/main" val="6905389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spcBef>
                <a:spcPts val="0"/>
              </a:spcBef>
              <a:spcAft>
                <a:spcPts val="1200"/>
              </a:spcAft>
              <a:buFont typeface="Arial" panose="020B0604020202020204" pitchFamily="34" charset="0"/>
              <a:buChar char="•"/>
            </a:pPr>
            <a:r>
              <a:rPr lang="en-US" sz="2800" dirty="0"/>
              <a:t>No more than two</a:t>
            </a:r>
          </a:p>
          <a:p>
            <a:pPr marL="457200" indent="-457200">
              <a:spcBef>
                <a:spcPts val="0"/>
              </a:spcBef>
              <a:spcAft>
                <a:spcPts val="1200"/>
              </a:spcAft>
              <a:buFont typeface="Arial" panose="020B0604020202020204" pitchFamily="34" charset="0"/>
              <a:buChar char="•"/>
            </a:pPr>
            <a:r>
              <a:rPr lang="en-US" sz="2800" dirty="0"/>
              <a:t>Program is 36 units (12 courses)</a:t>
            </a:r>
          </a:p>
          <a:p>
            <a:pPr marL="457200" indent="-457200">
              <a:spcBef>
                <a:spcPts val="0"/>
              </a:spcBef>
              <a:spcAft>
                <a:spcPts val="1200"/>
              </a:spcAft>
              <a:buFont typeface="Arial" panose="020B0604020202020204" pitchFamily="34" charset="0"/>
              <a:buChar char="•"/>
            </a:pPr>
            <a:r>
              <a:rPr lang="en-US" sz="2800" dirty="0"/>
              <a:t>2 courses/semester x 2 semesters per academic year x 3 years = 12 courses</a:t>
            </a:r>
          </a:p>
          <a:p>
            <a:pPr marL="457200" indent="-457200">
              <a:spcBef>
                <a:spcPts val="0"/>
              </a:spcBef>
              <a:spcAft>
                <a:spcPts val="1200"/>
              </a:spcAft>
              <a:buFont typeface="Arial" panose="020B0604020202020204" pitchFamily="34" charset="0"/>
              <a:buChar char="•"/>
            </a:pPr>
            <a:r>
              <a:rPr lang="en-US" sz="2800" dirty="0"/>
              <a:t>We typically offer two courses over the summer occasionally one in winter</a:t>
            </a:r>
          </a:p>
          <a:p>
            <a:pPr marL="457200" indent="-457200">
              <a:spcBef>
                <a:spcPts val="0"/>
              </a:spcBef>
              <a:spcAft>
                <a:spcPts val="1200"/>
              </a:spcAft>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Aptos Display" panose="020B0004020202020204" pitchFamily="34" charset="0"/>
              </a:rPr>
              <a:t>GPA and Grad School</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8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800" dirty="0">
                <a:latin typeface="Aptos Display" panose="020B0004020202020204" pitchFamily="34" charset="0"/>
              </a:rPr>
              <a:t>Must maintain a minimum overall GPA of 3.0 (“B”) or better</a:t>
            </a:r>
          </a:p>
          <a:p>
            <a:pPr marL="342900" indent="-342900">
              <a:buFont typeface="Arial" panose="020B0604020202020204" pitchFamily="34" charset="0"/>
              <a:buChar char="•"/>
            </a:pPr>
            <a:r>
              <a:rPr lang="en-US" sz="28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pPr marL="342900" indent="-342900">
              <a:buFont typeface="Arial" panose="020B0604020202020204" pitchFamily="34" charset="0"/>
              <a:buChar char="•"/>
            </a:pPr>
            <a:r>
              <a:rPr lang="en-US" sz="2200" dirty="0">
                <a:latin typeface="Aptos Display" panose="020B0004020202020204" pitchFamily="34" charset="0"/>
              </a:rPr>
              <a:t>No more than three 400-level courses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a:bodyPr>
          <a:lstStyle/>
          <a:p>
            <a:pPr marL="0" indent="0">
              <a:buNone/>
            </a:pPr>
            <a:r>
              <a:rPr lang="en-US" sz="2400" dirty="0">
                <a:solidFill>
                  <a:schemeClr val="accent1"/>
                </a:solidFill>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the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The use of AI for written work without express permission or instruction from faculty is an act of academic dishonesty.  </a:t>
            </a:r>
          </a:p>
          <a:p>
            <a:pPr lvl="1"/>
            <a:r>
              <a:rPr lang="en-US" sz="2400" dirty="0">
                <a:solidFill>
                  <a:schemeClr val="accent4">
                    <a:lumMod val="75000"/>
                  </a:schemeClr>
                </a:solidFill>
                <a:latin typeface="Aptos Display" panose="020B0004020202020204" pitchFamily="34" charset="0"/>
              </a:rPr>
              <a:t>Carefully read syllabi policies related to academic integrity </a:t>
            </a:r>
          </a:p>
        </p:txBody>
      </p:sp>
    </p:spTree>
    <p:extLst>
      <p:ext uri="{BB962C8B-B14F-4D97-AF65-F5344CB8AC3E}">
        <p14:creationId xmlns:p14="http://schemas.microsoft.com/office/powerpoint/2010/main" val="27451113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95454373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B9B24139-FD48-C541-BFBE-41CD2A729B90}">
  <we:reference id="wa200000729" version="3.19.222.0" store="en-US" storeType="OMEX"/>
  <we:alternateReferences>
    <we:reference id="WA200000729" version="3.19.222.0" store=""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58C992B7-A70B-2544-B200-974B74B9F971}">
  <we:reference id="wa200003964" version="1.0.0.0" store="en-US" storeType="OMEX"/>
  <we:alternateReferences>
    <we:reference id="WA200003964" version="1.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Template>
  <TotalTime>293</TotalTime>
  <Words>3226</Words>
  <Application>Microsoft Macintosh PowerPoint</Application>
  <PresentationFormat>Widescreen</PresentationFormat>
  <Paragraphs>469</Paragraphs>
  <Slides>50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Aptos</vt:lpstr>
      <vt:lpstr>Aptos Display</vt:lpstr>
      <vt:lpstr>Arial</vt:lpstr>
      <vt:lpstr>Calibri</vt:lpstr>
      <vt:lpstr>Wingdings</vt:lpstr>
      <vt:lpstr>Office Theme</vt:lpstr>
      <vt:lpstr> New Student Orientation</vt:lpstr>
      <vt:lpstr>PowerPoint Presentation</vt:lpstr>
      <vt:lpstr>Download this Presentation</vt:lpstr>
      <vt:lpstr>PowerPoint Presentation</vt:lpstr>
      <vt:lpstr>Introduce Yourselves</vt:lpstr>
      <vt:lpstr>CSUF MPA Program by the Numbers</vt:lpstr>
      <vt:lpstr>Value of a CSUF MPA</vt:lpstr>
      <vt:lpstr>Distinguished Alumni in Local Government</vt:lpstr>
      <vt:lpstr>Distinguished Alumni (Federal, State, Nonprofit, Private)</vt:lpstr>
      <vt:lpstr>Our Mission</vt:lpstr>
      <vt:lpstr>Class Begins! </vt:lpstr>
      <vt:lpstr>INPUTS</vt:lpstr>
      <vt:lpstr>Full Time Program Faculty</vt:lpstr>
      <vt:lpstr>David P. Adams, Ph.D. </vt:lpstr>
      <vt:lpstr>Sean Angst, Ph.D. </vt:lpstr>
      <vt:lpstr>Shelly Arsneault, Ph.D. </vt:lpstr>
      <vt:lpstr>Meriem Doucette, Ph.D. </vt:lpstr>
      <vt:lpstr>Elaine Frey,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 and Grad School</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12</cp:revision>
  <cp:lastPrinted>2023-01-31T22:42:47Z</cp:lastPrinted>
  <dcterms:created xsi:type="dcterms:W3CDTF">2024-08-16T22:48:57Z</dcterms:created>
  <dcterms:modified xsi:type="dcterms:W3CDTF">2024-08-17T13:50:27Z</dcterms:modified>
</cp:coreProperties>
</file>

<file path=docProps/thumbnail.jpeg>
</file>